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webextensions/webextension1.xml" ContentType="application/vnd.ms-office.webextension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2"/>
    <p:restoredTop sz="94715"/>
  </p:normalViewPr>
  <p:slideViewPr>
    <p:cSldViewPr snapToGrid="0">
      <p:cViewPr varScale="1">
        <p:scale>
          <a:sx n="118" d="100"/>
          <a:sy n="118" d="100"/>
        </p:scale>
        <p:origin x="9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88B29-2B16-58F9-47A4-8A09F3BCA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5B428-F6B2-71A4-261F-5DC51FB3C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A28AE-C433-7D3D-DC91-BF6D78AF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DF966-C1B6-5384-4188-01D70F8B3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36CF7-3AC4-911B-C1A3-CEDF049B2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727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3834F-9B02-4F86-33E1-61FE8069C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1727B-329D-9AFF-83A5-A20995D9CD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9A910-92E0-1821-A989-055CA67C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FB46A-8212-6663-B97D-3EED119D9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FBF2D-3F78-B110-3C9F-4C8DF114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5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70916-DBB8-8F4A-3BDF-592BE05D2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5B421-644A-D90D-4298-8D9EC1EE2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8B4FF-BF31-AB96-7A85-B694C539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B3F1B-58B2-A425-BEC7-49FCB4F68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4A55C-4C9F-A0B5-1D88-C023521E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31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A14D-F9F2-28C1-01C9-FC13DE7A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59CF2-68E7-1A7E-274F-B2D403544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A832B-E2EB-8109-A450-8896E4185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8D547-8022-D22E-97BA-B38474411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7E93E-8DCF-D6E2-7F1A-9B090703D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8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D5C4-8B2C-EE99-E91F-09762CC7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62C8B-D91A-6929-C0B9-D4FBA1B3D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D8E67-78AB-69DF-4F61-382C5107D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9EC8-56FE-D25F-CE34-D823A9F3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9144A-ACFE-4304-D4B8-5A938BAB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37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F8F7-267B-3436-2BF9-33C0868CE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A2FC6-D407-5A64-0EB2-CE863FF197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97EFF-8EAB-5F09-B8A5-20157AB11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26F14-D691-5082-1583-6339D6A5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9FE56-F4EC-DAAC-5904-732F2A6B9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03FA4-C25F-0021-F4B8-526FB945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1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1D98D-5E77-6661-9415-E7301C86C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41151-8BFF-9D7C-F3AA-A674B4BF2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DBD394-9DC8-9054-48E7-AFA5D5787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A364A-6040-1C06-3BA5-5D6492DF8B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2B15C-A66D-0B8E-DBB9-4649FF7731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439C1-AF16-B969-C2EF-F4F89420A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0E6219-696E-FC43-E94B-067FA4EB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75CD8E-107F-1801-72CD-F99E22E6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55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1EC0C-DDCF-D1E4-6A67-35AEE780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E1789A-2269-C046-2AFC-50E1EC30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C340-67CD-49C0-77E3-926072272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6129B0-E024-CFF4-4C76-EB1B5C254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97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6F8852-7D6D-A2A5-2C91-E8F2855A1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F9382D-82B3-8B54-8597-E5F4460D4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79869A-CD46-F958-15AB-13EF9263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2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8B19-B1C4-6AFF-C85C-8C25E6FCF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51454-B1D9-21A7-CF8D-F10BFBF89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FFC01-2252-CBF2-0690-F56501CD2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D1720-E922-AFBD-8B45-DC4159218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C8BF34-53D6-84E5-2F4A-BA5A6CE6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94FB4-DF87-5AB6-10F1-A9FC454B2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67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EC122-D225-2A08-BABB-1F4C48A9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18FD4A-0A7E-8740-C33C-C9D0E828AA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45A69-3B1D-215B-288C-68791F582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9909C-9394-9B08-5BC5-54368373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396E8-00F0-B036-30F8-7E365B9B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22901-F156-67B7-E921-95BC60618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4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33D70A-2D08-EC62-9A5E-ED8BF42C8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6113F-537C-C076-6564-C4AB5617D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B3E65-BBFC-267E-6E78-B8C5BFF6BD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A4755-0C61-9547-BB8A-9820351B9310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2E66-C0D4-DBF2-FB5C-2B0C2A8359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FFDB3-E4C7-1F69-207F-2BEDB83D9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6636D-8272-2046-8E1B-E146BD9BFE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6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Swirling White Lights">
            <a:extLst>
              <a:ext uri="{FF2B5EF4-FFF2-40B4-BE49-F238E27FC236}">
                <a16:creationId xmlns:a16="http://schemas.microsoft.com/office/drawing/2014/main" id="{66B638E0-455B-9597-5C20-4A968C98B6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954248" y="1774317"/>
            <a:ext cx="3855950" cy="3704041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9E2AB5-2938-86D2-929B-B5E054E11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366" y="2338873"/>
            <a:ext cx="3019709" cy="1496300"/>
          </a:xfrm>
        </p:spPr>
        <p:txBody>
          <a:bodyPr anchor="b">
            <a:norm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Web Scraping</a:t>
            </a:r>
          </a:p>
        </p:txBody>
      </p:sp>
    </p:spTree>
    <p:extLst>
      <p:ext uri="{BB962C8B-B14F-4D97-AF65-F5344CB8AC3E}">
        <p14:creationId xmlns:p14="http://schemas.microsoft.com/office/powerpoint/2010/main" val="108931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D55AB-7FAD-DFE4-1CD2-044039CF8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Navigating the HTML Tree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1B78A-1946-5FEE-B3D0-FC98A9B55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"&lt;div&gt;&lt;p&gt;Paragraph 1&lt;/p&gt;&lt;p&gt;Paragraph 2&lt;/p&gt;&lt;/div&gt;"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Navigate the HTML tree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div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soup.div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 </a:t>
            </a:r>
            <a:r>
              <a:rPr lang="en-IN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div.find_all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523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7299-BED9-5763-2342-ECA72AC69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Extracting Attributes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272DA-FFF1-47D4-8678-7C2B8EB09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"&lt;a 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='https://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example.com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'&gt;Visit Example&lt;/a&gt;"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Extract the '</a:t>
            </a:r>
            <a:r>
              <a:rPr lang="en-IN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' attribute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link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soup.a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"Link Text:"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link.text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"Link URL:"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link[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144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2D980-687E-BF27-8580-D8CB4C5D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2" y="0"/>
            <a:ext cx="10515600" cy="821418"/>
          </a:xfrm>
        </p:spPr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Scraping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29FD-A428-AB33-ADB2-828D715F0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900338"/>
            <a:ext cx="10515600" cy="567463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 with a table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"&lt;table&gt;&lt;tr&gt;&lt;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th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&gt;Name&lt;/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th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&gt;&lt;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th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&gt;Age&lt;/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th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&gt;&lt;/tr&gt;&lt;tr&gt;&lt;td&gt;Alice&lt;/td&gt;&lt;td&gt;25&lt;/td&gt;&lt;/tr&gt;&lt;tr&gt;&lt;td&gt;Bob&lt;/td&gt;&lt;td&gt;30&lt;/td&gt;&lt;/tr&gt;&lt;/table&gt;"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Find the table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table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soup.find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"table"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Extract and print table data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row </a:t>
            </a:r>
            <a:r>
              <a:rPr lang="en-IN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table.find_all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"tr"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)[</a:t>
            </a:r>
            <a:r>
              <a:rPr lang="en-IN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:]:</a:t>
            </a: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columns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row.find_all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"td"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 = columns[</a:t>
            </a:r>
            <a:r>
              <a:rPr lang="en-IN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].text</a:t>
            </a: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age = columns[</a:t>
            </a:r>
            <a:r>
              <a:rPr lang="en-IN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].text</a:t>
            </a: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f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"Name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: 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{name}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, Age: 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{age}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65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3D76-E0F7-12B3-D4BA-0DB6EDACA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4332"/>
          </a:xfrm>
        </p:spPr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Scraping Images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C16D7-1E8E-9292-AAF1-830EC4556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5354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sz="16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 with an image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img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src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='https://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example.com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image.jpg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 alt='Sample Image'&gt;"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Find the image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image = </a:t>
            </a: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soup.img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Extract and print the image source and alt text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src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image[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sz="16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src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alt = image[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"alt"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n-IN" sz="16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"Image Source:"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src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IN" sz="16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"Image Alt Text:"</a:t>
            </a:r>
            <a:r>
              <a:rPr lang="en-IN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alt)</a:t>
            </a:r>
          </a:p>
        </p:txBody>
      </p:sp>
    </p:spTree>
    <p:extLst>
      <p:ext uri="{BB962C8B-B14F-4D97-AF65-F5344CB8AC3E}">
        <p14:creationId xmlns:p14="http://schemas.microsoft.com/office/powerpoint/2010/main" val="2669341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47F29-9E09-19E8-F3AB-1BEF3F78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Task- scrape </a:t>
            </a:r>
            <a:r>
              <a:rPr lang="en-US" dirty="0" err="1"/>
              <a:t>indiakanoon</a:t>
            </a:r>
            <a:r>
              <a:rPr lang="en-US" dirty="0"/>
              <a:t>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EAB81-9E63-EFDC-45D3-0BA5714C6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- https://</a:t>
            </a:r>
            <a:r>
              <a:rPr lang="en-US" dirty="0" err="1"/>
              <a:t>indiankanoon.org</a:t>
            </a:r>
            <a:r>
              <a:rPr lang="en-US" dirty="0"/>
              <a:t>/doc/1/</a:t>
            </a:r>
          </a:p>
          <a:p>
            <a:r>
              <a:rPr lang="en-US" dirty="0"/>
              <a:t>End - https://</a:t>
            </a:r>
            <a:r>
              <a:rPr lang="en-US" dirty="0" err="1"/>
              <a:t>indiankanoon.org</a:t>
            </a:r>
            <a:r>
              <a:rPr lang="en-US" dirty="0"/>
              <a:t>/doc/999989/</a:t>
            </a:r>
          </a:p>
        </p:txBody>
      </p:sp>
    </p:spTree>
    <p:extLst>
      <p:ext uri="{BB962C8B-B14F-4D97-AF65-F5344CB8AC3E}">
        <p14:creationId xmlns:p14="http://schemas.microsoft.com/office/powerpoint/2010/main" val="94640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1AC21F-8A56-AA01-D9B7-1C796E6A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web scrapping </a:t>
            </a:r>
          </a:p>
        </p:txBody>
      </p:sp>
      <p:pic>
        <p:nvPicPr>
          <p:cNvPr id="1026" name="Picture 2" descr="What is Web Scraping? | Practical Uses &amp; Methods">
            <a:extLst>
              <a:ext uri="{FF2B5EF4-FFF2-40B4-BE49-F238E27FC236}">
                <a16:creationId xmlns:a16="http://schemas.microsoft.com/office/drawing/2014/main" id="{951CA91D-A853-9511-F85B-278200B45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11049" y="1675227"/>
            <a:ext cx="8369901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903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Web Scraping? How To Legally Extract Web Content">
            <a:extLst>
              <a:ext uri="{FF2B5EF4-FFF2-40B4-BE49-F238E27FC236}">
                <a16:creationId xmlns:a16="http://schemas.microsoft.com/office/drawing/2014/main" id="{95871BD8-89A4-1EAA-6510-1304D103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46476" y="643466"/>
            <a:ext cx="8299048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41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 title="Mentimeter - Interactive Presentations">
                <a:extLst>
                  <a:ext uri="{FF2B5EF4-FFF2-40B4-BE49-F238E27FC236}">
                    <a16:creationId xmlns:a16="http://schemas.microsoft.com/office/drawing/2014/main" id="{7495A1CE-E59C-EBFF-602B-45DC9359EB80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81000" y="215899"/>
              <a:ext cx="11430000" cy="64262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 title="Mentimeter - Interactive Presentations">
                <a:extLst>
                  <a:ext uri="{FF2B5EF4-FFF2-40B4-BE49-F238E27FC236}">
                    <a16:creationId xmlns:a16="http://schemas.microsoft.com/office/drawing/2014/main" id="{7495A1CE-E59C-EBFF-602B-45DC9359EB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000" y="215899"/>
                <a:ext cx="11430000" cy="642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1643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Web Scraping is Transforming the World with its Applications | by Hiren  Patel | Towards Data Science">
            <a:extLst>
              <a:ext uri="{FF2B5EF4-FFF2-40B4-BE49-F238E27FC236}">
                <a16:creationId xmlns:a16="http://schemas.microsoft.com/office/drawing/2014/main" id="{04F95EE4-83D9-8FD9-BCE5-63DF12418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02734"/>
            <a:ext cx="10905066" cy="545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341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5B17E-917D-996B-0508-10814FBB0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0789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Basic HTML Parsing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55CE7-F348-DD37-B9D0-1EFCAAB55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539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"&lt;html&gt;&lt;head&gt;&lt;title&gt;My Web Page&lt;/title&gt;&lt;/head&gt;&lt;body&gt;&lt;p&gt;Hello, World!&lt;/p&gt;&lt;/body&gt;&lt;/html&gt;"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Print the title tag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"Title:"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soup.title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Print the paragraph text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"Paragraph:"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soup.p.text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05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1FAA3-3426-8DD0-2986-DA1DCC32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418"/>
          </a:xfrm>
        </p:spPr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Finding Elements by Tag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329BE-1149-C491-EF63-506C7C1F2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ul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&gt;&lt;li&gt;Item 1&lt;/li&gt;&lt;li&gt;Item 2&lt;/li&gt;&lt;li&gt;Item 3&lt;/li&gt;&lt;/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ul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Find all list items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items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soup.find_all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"li"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Print each item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item </a:t>
            </a:r>
            <a:r>
              <a:rPr lang="en-IN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items:</a:t>
            </a: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item.text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47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6037-0ED3-2A40-635A-89DD3714B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Finding Elements by Class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923CB-97D2-61DD-D44B-9E11F13F8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"&lt;div class='container'&gt;&lt;p class='text'&gt;Hello, World!&lt;/p&gt;&lt;/div&gt;"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Find the paragraph with class 'text'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paragraph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soup.find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class_=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"text"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Print the paragraph text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paragraph.text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50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A19DE-1382-25C0-7670-616751F50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Finding Elements by 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F3B73-F00C-6714-736F-5DB0DEB7B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bs4 </a:t>
            </a:r>
            <a:r>
              <a:rPr lang="en-IN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Sample HTML content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"&lt;div id='content'&gt;&lt;p&gt;Hello, World!&lt;/p&gt;&lt;/div&gt;"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Parse the HTML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BeautifulSoup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html_content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html.parser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Find the div with id 'content'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div = 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soup.find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"div"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id=</a:t>
            </a:r>
            <a:r>
              <a:rPr lang="en-IN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"content"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Print the paragraph text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div.p.text</a:t>
            </a:r>
            <a:r>
              <a:rPr lang="en-IN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0332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ENTIMETER_SERIES_ID_KEY" val="alp3fpgfufk92qwa5pmwwf5c88dz6jgu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04C08201-A3C2-A24C-90C4-DEE145447211}">
  <we:reference id="wa104379261" version="4.3.0.0" store="en-US" storeType="OMEX"/>
  <we:alternateReferences>
    <we:reference id="wa104379261" version="4.3.0.0" store="wa104379261" storeType="OMEX"/>
  </we:alternateReferences>
  <we:properties>
    <we:property name="MENTIMETER_QUESTION_ID_KEY" value="&quot;hsyr6otg418x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C3CD3DBD981944B25751ACBCD366C2" ma:contentTypeVersion="7" ma:contentTypeDescription="Create a new document." ma:contentTypeScope="" ma:versionID="6e87f7b6d65f3aec24fad3aff14b1308">
  <xsd:schema xmlns:xsd="http://www.w3.org/2001/XMLSchema" xmlns:xs="http://www.w3.org/2001/XMLSchema" xmlns:p="http://schemas.microsoft.com/office/2006/metadata/properties" xmlns:ns2="4135d01c-0408-45d1-a3ba-6d621aa35a60" targetNamespace="http://schemas.microsoft.com/office/2006/metadata/properties" ma:root="true" ma:fieldsID="45c111b542bb12727bd23cf27671bd65" ns2:_="">
    <xsd:import namespace="4135d01c-0408-45d1-a3ba-6d621aa35a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35d01c-0408-45d1-a3ba-6d621aa35a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D297C9B-1209-4365-8CB3-3F21908B63F7}"/>
</file>

<file path=customXml/itemProps2.xml><?xml version="1.0" encoding="utf-8"?>
<ds:datastoreItem xmlns:ds="http://schemas.openxmlformats.org/officeDocument/2006/customXml" ds:itemID="{EC0D0881-D630-4BFA-8F0E-37B026AB5B23}"/>
</file>

<file path=customXml/itemProps3.xml><?xml version="1.0" encoding="utf-8"?>
<ds:datastoreItem xmlns:ds="http://schemas.openxmlformats.org/officeDocument/2006/customXml" ds:itemID="{D09B11FF-D69A-4252-B583-F3FC25D33CEF}"/>
</file>

<file path=docProps/app.xml><?xml version="1.0" encoding="utf-8"?>
<Properties xmlns="http://schemas.openxmlformats.org/officeDocument/2006/extended-properties" xmlns:vt="http://schemas.openxmlformats.org/officeDocument/2006/docPropsVTypes">
  <TotalTime>1161</TotalTime>
  <Words>817</Words>
  <Application>Microsoft Macintosh PowerPoint</Application>
  <PresentationFormat>Widescreen</PresentationFormat>
  <Paragraphs>93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Roboto</vt:lpstr>
      <vt:lpstr>Office Theme</vt:lpstr>
      <vt:lpstr>Web Scraping</vt:lpstr>
      <vt:lpstr>What is web scrapping </vt:lpstr>
      <vt:lpstr>PowerPoint Presentation</vt:lpstr>
      <vt:lpstr>PowerPoint Presentation</vt:lpstr>
      <vt:lpstr>PowerPoint Presentation</vt:lpstr>
      <vt:lpstr>Basic HTML Parsing</vt:lpstr>
      <vt:lpstr>Finding Elements by Tag</vt:lpstr>
      <vt:lpstr>Finding Elements by Class</vt:lpstr>
      <vt:lpstr>Finding Elements by ID</vt:lpstr>
      <vt:lpstr>Navigating the HTML Tree</vt:lpstr>
      <vt:lpstr>Extracting Attributes</vt:lpstr>
      <vt:lpstr>Scraping Tables</vt:lpstr>
      <vt:lpstr>Scraping Images</vt:lpstr>
      <vt:lpstr>Task- scrape indiakanoon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</dc:title>
  <dc:creator>Quality Scset</dc:creator>
  <cp:lastModifiedBy>Quality Scset</cp:lastModifiedBy>
  <cp:revision>2</cp:revision>
  <dcterms:created xsi:type="dcterms:W3CDTF">2023-09-25T00:27:13Z</dcterms:created>
  <dcterms:modified xsi:type="dcterms:W3CDTF">2023-09-25T19:48:26Z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0x010100C0C3CD3DBD981944B25751ACBCD366C2</vt:lpwstr>
  </property>
</Properties>
</file>

<file path=docProps/thumbnail.jpeg>
</file>